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66" r:id="rId3"/>
    <p:sldId id="267" r:id="rId4"/>
    <p:sldId id="270" r:id="rId5"/>
    <p:sldId id="269" r:id="rId6"/>
    <p:sldId id="271" r:id="rId7"/>
    <p:sldId id="272" r:id="rId8"/>
    <p:sldId id="27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00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2426E-22F1-45FB-A411-76C879D1BFB9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9EA456-3012-4DA3-8916-5EF576A43D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8477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D723A-AC85-4AB9-8A53-22F05387F9A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0129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https://www.pexels.com/zh-tw/video/28786638/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D723A-AC85-4AB9-8A53-22F05387F9A8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4385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https://www.pexels.com/zh-tw/video/4588470/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D723A-AC85-4AB9-8A53-22F05387F9A8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390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https://www.pexels.com/zh-tw/video/9943758/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D723A-AC85-4AB9-8A53-22F05387F9A8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7624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https://www.pexels.com/zh-tw/video/4761809/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D723A-AC85-4AB9-8A53-22F05387F9A8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162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https://www.pexels.com/zh-tw/video/5861646/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D723A-AC85-4AB9-8A53-22F05387F9A8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81203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https://www.pexels.com/zh-tw/video/5713512/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D723A-AC85-4AB9-8A53-22F05387F9A8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6943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https://www.pexels.com/zh-tw/video/3249902/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D723A-AC85-4AB9-8A53-22F05387F9A8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7585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D723A-AC85-4AB9-8A53-22F05387F9A8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7136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702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7513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8893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703588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09097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2492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917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79902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365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9397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455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881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5848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3997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7435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1775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4690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5673D62-73C1-4304-B298-8E1DB53CDBF6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09D765A-A04A-4A11-84E5-9BDA711149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7570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E107E6-4BCC-6AAB-98EB-EB49888F75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798" y="3162795"/>
            <a:ext cx="3937269" cy="821376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勇者學院故事</a:t>
            </a:r>
          </a:p>
        </p:txBody>
      </p:sp>
    </p:spTree>
    <p:extLst>
      <p:ext uri="{BB962C8B-B14F-4D97-AF65-F5344CB8AC3E}">
        <p14:creationId xmlns:p14="http://schemas.microsoft.com/office/powerpoint/2010/main" val="332727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-1">
            <a:hlinkClick r:id="" action="ppaction://media"/>
            <a:extLst>
              <a:ext uri="{FF2B5EF4-FFF2-40B4-BE49-F238E27FC236}">
                <a16:creationId xmlns:a16="http://schemas.microsoft.com/office/drawing/2014/main" id="{4F504B6A-9465-21A7-DBA5-3DC0C61BAF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-4764"/>
            <a:ext cx="12183545" cy="686276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83EAB78-F42B-9823-4BD8-20EDEA933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2" cy="970450"/>
          </a:xfrm>
        </p:spPr>
        <p:txBody>
          <a:bodyPr>
            <a:norm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</a:rPr>
              <a:t>目標：培養新一代的冒險者</a:t>
            </a:r>
          </a:p>
        </p:txBody>
      </p:sp>
    </p:spTree>
    <p:extLst>
      <p:ext uri="{BB962C8B-B14F-4D97-AF65-F5344CB8AC3E}">
        <p14:creationId xmlns:p14="http://schemas.microsoft.com/office/powerpoint/2010/main" val="33310203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64E15-F5F1-D0A6-29F3-B076F12F9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4588470-uhd_3840_2160_25fps">
            <a:hlinkClick r:id="" action="ppaction://media"/>
            <a:extLst>
              <a:ext uri="{FF2B5EF4-FFF2-40B4-BE49-F238E27FC236}">
                <a16:creationId xmlns:a16="http://schemas.microsoft.com/office/drawing/2014/main" id="{2A1F5A1C-9AA2-5CEC-7BDB-7824F16A10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366F2FD-BF73-CDC4-7AF5-33FF1E9B2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2" cy="970450"/>
          </a:xfrm>
        </p:spPr>
        <p:txBody>
          <a:bodyPr>
            <a:normAutofit/>
          </a:bodyPr>
          <a:lstStyle/>
          <a:p>
            <a:r>
              <a:rPr lang="zh-TW" altLang="en-US" sz="3200" b="1" dirty="0"/>
              <a:t>阻礙</a:t>
            </a:r>
            <a:r>
              <a:rPr lang="zh-TW" altLang="en-US" sz="3200" dirty="0"/>
              <a:t>：</a:t>
            </a:r>
            <a:r>
              <a:rPr lang="zh-TW" altLang="en-US" sz="3200" b="1" dirty="0"/>
              <a:t>許多學生遇到困難，而想要放棄</a:t>
            </a:r>
          </a:p>
        </p:txBody>
      </p:sp>
    </p:spTree>
    <p:extLst>
      <p:ext uri="{BB962C8B-B14F-4D97-AF65-F5344CB8AC3E}">
        <p14:creationId xmlns:p14="http://schemas.microsoft.com/office/powerpoint/2010/main" val="522291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896E8-5815-204C-70F0-96CA1CDDC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3">
            <a:hlinkClick r:id="" action="ppaction://media"/>
            <a:extLst>
              <a:ext uri="{FF2B5EF4-FFF2-40B4-BE49-F238E27FC236}">
                <a16:creationId xmlns:a16="http://schemas.microsoft.com/office/drawing/2014/main" id="{8905FA57-8707-0CBD-B475-C2F624B7B8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8BF5E0B-B87F-84F0-8F73-EA87FD2E8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2" cy="970450"/>
          </a:xfrm>
        </p:spPr>
        <p:txBody>
          <a:bodyPr>
            <a:normAutofit fontScale="90000"/>
          </a:bodyPr>
          <a:lstStyle/>
          <a:p>
            <a:r>
              <a:rPr lang="zh-TW" altLang="en-US" sz="3200" b="1" dirty="0">
                <a:solidFill>
                  <a:schemeClr val="tx1"/>
                </a:solidFill>
              </a:rPr>
              <a:t>努力：鼓勵他們克服恐懼，分享我的冒險故事，以激勵他們</a:t>
            </a:r>
          </a:p>
        </p:txBody>
      </p:sp>
    </p:spTree>
    <p:extLst>
      <p:ext uri="{BB962C8B-B14F-4D97-AF65-F5344CB8AC3E}">
        <p14:creationId xmlns:p14="http://schemas.microsoft.com/office/powerpoint/2010/main" val="380257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5B755-2FC5-ECB4-7A81-C5A693269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4">
            <a:hlinkClick r:id="" action="ppaction://media"/>
            <a:extLst>
              <a:ext uri="{FF2B5EF4-FFF2-40B4-BE49-F238E27FC236}">
                <a16:creationId xmlns:a16="http://schemas.microsoft.com/office/drawing/2014/main" id="{A4E75E8F-7016-1EEA-A0A9-9AFDF04AFF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A328EFE-8ED9-7BD0-0B80-10E4CD3FF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2" cy="970450"/>
          </a:xfrm>
        </p:spPr>
        <p:txBody>
          <a:bodyPr>
            <a:normAutofit/>
          </a:bodyPr>
          <a:lstStyle/>
          <a:p>
            <a:r>
              <a:rPr lang="zh-TW" altLang="en-US" sz="3200" b="1" dirty="0"/>
              <a:t>結果：學生們逐漸在各種挑戰中取得了顯著的進步</a:t>
            </a:r>
          </a:p>
        </p:txBody>
      </p:sp>
    </p:spTree>
    <p:extLst>
      <p:ext uri="{BB962C8B-B14F-4D97-AF65-F5344CB8AC3E}">
        <p14:creationId xmlns:p14="http://schemas.microsoft.com/office/powerpoint/2010/main" val="16838272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0F9170-16CB-81E5-D141-D8CAA1110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">
            <a:hlinkClick r:id="" action="ppaction://media"/>
            <a:extLst>
              <a:ext uri="{FF2B5EF4-FFF2-40B4-BE49-F238E27FC236}">
                <a16:creationId xmlns:a16="http://schemas.microsoft.com/office/drawing/2014/main" id="{F5639E82-3E0E-3056-E9DB-47A8F0BBFE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DBDCD07-5F7E-47D0-D412-90A7AA296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2" cy="970450"/>
          </a:xfrm>
        </p:spPr>
        <p:txBody>
          <a:bodyPr>
            <a:normAutofit/>
          </a:bodyPr>
          <a:lstStyle/>
          <a:p>
            <a:r>
              <a:rPr lang="zh-TW" altLang="en-US" sz="3200" b="1" dirty="0"/>
              <a:t>意外：怪物闖進了校園</a:t>
            </a:r>
          </a:p>
        </p:txBody>
      </p:sp>
    </p:spTree>
    <p:extLst>
      <p:ext uri="{BB962C8B-B14F-4D97-AF65-F5344CB8AC3E}">
        <p14:creationId xmlns:p14="http://schemas.microsoft.com/office/powerpoint/2010/main" val="879966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6A6477-E2CF-C6CA-DC0D-9B519669E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6">
            <a:hlinkClick r:id="" action="ppaction://media"/>
            <a:extLst>
              <a:ext uri="{FF2B5EF4-FFF2-40B4-BE49-F238E27FC236}">
                <a16:creationId xmlns:a16="http://schemas.microsoft.com/office/drawing/2014/main" id="{555CDEA3-F6F3-2F2F-CFF7-E8F1D87727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B4C9C0B-7F43-B9C5-D063-DF3BC486B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2" cy="970450"/>
          </a:xfrm>
        </p:spPr>
        <p:txBody>
          <a:bodyPr>
            <a:normAutofit/>
          </a:bodyPr>
          <a:lstStyle/>
          <a:p>
            <a:r>
              <a:rPr lang="zh-TW" altLang="en-US" sz="3200" b="1" dirty="0"/>
              <a:t>轉彎：迅速組織學生們協同作戰</a:t>
            </a:r>
          </a:p>
        </p:txBody>
      </p:sp>
    </p:spTree>
    <p:extLst>
      <p:ext uri="{BB962C8B-B14F-4D97-AF65-F5344CB8AC3E}">
        <p14:creationId xmlns:p14="http://schemas.microsoft.com/office/powerpoint/2010/main" val="165191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051ED4-AB82-C68C-BED7-9931D9098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">
            <a:hlinkClick r:id="" action="ppaction://media"/>
            <a:extLst>
              <a:ext uri="{FF2B5EF4-FFF2-40B4-BE49-F238E27FC236}">
                <a16:creationId xmlns:a16="http://schemas.microsoft.com/office/drawing/2014/main" id="{C9DB4493-3014-5F41-258D-9A7010D706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DF5B2BA-3D64-0AC7-E12D-910E9C214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2" cy="970450"/>
          </a:xfrm>
        </p:spPr>
        <p:txBody>
          <a:bodyPr>
            <a:normAutofit fontScale="90000"/>
          </a:bodyPr>
          <a:lstStyle/>
          <a:p>
            <a:r>
              <a:rPr lang="zh-TW" altLang="en-US" sz="3200" b="1" dirty="0">
                <a:solidFill>
                  <a:schemeClr val="tx1"/>
                </a:solidFill>
              </a:rPr>
              <a:t>結局：學生們變得更加團結，並下定決心成為真正的冒險者。</a:t>
            </a:r>
          </a:p>
        </p:txBody>
      </p:sp>
    </p:spTree>
    <p:extLst>
      <p:ext uri="{BB962C8B-B14F-4D97-AF65-F5344CB8AC3E}">
        <p14:creationId xmlns:p14="http://schemas.microsoft.com/office/powerpoint/2010/main" val="15425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14F5F-6BB3-FA00-F3CE-53D6190E3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038CEA-FD18-DF2A-5948-B8751BDBB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799" y="3162795"/>
            <a:ext cx="3462256" cy="821376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謝謝大家</a:t>
            </a:r>
          </a:p>
        </p:txBody>
      </p:sp>
    </p:spTree>
    <p:extLst>
      <p:ext uri="{BB962C8B-B14F-4D97-AF65-F5344CB8AC3E}">
        <p14:creationId xmlns:p14="http://schemas.microsoft.com/office/powerpoint/2010/main" val="1445092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石板">
  <a:themeElements>
    <a:clrScheme name="石板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石板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石板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石板</Template>
  <TotalTime>229</TotalTime>
  <Words>191</Words>
  <Application>Microsoft Office PowerPoint</Application>
  <PresentationFormat>寬螢幕</PresentationFormat>
  <Paragraphs>25</Paragraphs>
  <Slides>9</Slides>
  <Notes>9</Notes>
  <HiddenSlides>0</HiddenSlides>
  <MMClips>7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3" baseType="lpstr">
      <vt:lpstr>Calibri</vt:lpstr>
      <vt:lpstr>Calisto MT</vt:lpstr>
      <vt:lpstr>Wingdings 2</vt:lpstr>
      <vt:lpstr>石板</vt:lpstr>
      <vt:lpstr>勇者學院故事</vt:lpstr>
      <vt:lpstr>目標：培養新一代的冒險者</vt:lpstr>
      <vt:lpstr>阻礙：許多學生遇到困難，而想要放棄</vt:lpstr>
      <vt:lpstr>努力：鼓勵他們克服恐懼，分享我的冒險故事，以激勵他們</vt:lpstr>
      <vt:lpstr>結果：學生們逐漸在各種挑戰中取得了顯著的進步</vt:lpstr>
      <vt:lpstr>意外：怪物闖進了校園</vt:lpstr>
      <vt:lpstr>轉彎：迅速組織學生們協同作戰</vt:lpstr>
      <vt:lpstr>結局：學生們變得更加團結，並下定決心成為真正的冒險者。</vt:lpstr>
      <vt:lpstr>謝謝大家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昱軒 陳</dc:creator>
  <cp:lastModifiedBy>昱軒 陳</cp:lastModifiedBy>
  <cp:revision>6</cp:revision>
  <dcterms:created xsi:type="dcterms:W3CDTF">2024-10-12T09:44:16Z</dcterms:created>
  <dcterms:modified xsi:type="dcterms:W3CDTF">2024-10-18T08:25:39Z</dcterms:modified>
</cp:coreProperties>
</file>

<file path=docProps/thumbnail.jpeg>
</file>